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57" r:id="rId4"/>
    <p:sldId id="258" r:id="rId5"/>
    <p:sldId id="262" r:id="rId6"/>
    <p:sldId id="261" r:id="rId7"/>
    <p:sldId id="264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714" autoAdjust="0"/>
  </p:normalViewPr>
  <p:slideViewPr>
    <p:cSldViewPr>
      <p:cViewPr varScale="1">
        <p:scale>
          <a:sx n="80" d="100"/>
          <a:sy n="80" d="100"/>
        </p:scale>
        <p:origin x="-25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D572BD-234D-400C-8306-BBD60FECCBDD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538D59-7C25-46AF-9170-6DBF2991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57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B9792B-9C7A-4764-8C9B-2DF2284018AF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33F02C9-9100-49C0-8AA3-C475EAD4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25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46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86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4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01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12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28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F02C9-9100-49C0-8AA3-C475EAD423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4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30E9F1F-4FBA-43B0-897D-344BF25D088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B0EA8F8-FE6A-4F02-A2C4-35B295F8F4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.Veit@dep.nj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e.nj.us/dep/enforcement/CAVPacket%20Master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j.gov/dep/enforcement/hw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effrey.Sterling@dep.nj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effrey.Salabritas@dep.nj.gov" TargetMode="External"/><Relationship Id="rId4" Type="http://schemas.openxmlformats.org/officeDocument/2006/relationships/hyperlink" Target="mailto:Joseph.Mirabella@dep.nj.gov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Compliance Assistance Packet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Brian Veit</a:t>
            </a:r>
          </a:p>
          <a:p>
            <a:r>
              <a:rPr lang="en-US" dirty="0" smtClean="0">
                <a:hlinkClick r:id="rId3"/>
              </a:rPr>
              <a:t>Brian.Veit@dep.nj.gov</a:t>
            </a:r>
            <a:endParaRPr lang="en-US" dirty="0" smtClean="0"/>
          </a:p>
          <a:p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the Compliance </a:t>
            </a:r>
            <a:r>
              <a:rPr lang="en-US" dirty="0"/>
              <a:t>A</a:t>
            </a:r>
            <a:r>
              <a:rPr lang="en-US" dirty="0" smtClean="0"/>
              <a:t>ssistance Packet Cover?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compliance assistance (CA) packet covers the more common regulations governing hazardous waste generators and universal waste handlers.</a:t>
            </a:r>
          </a:p>
          <a:p>
            <a:r>
              <a:rPr lang="en-US" dirty="0" smtClean="0"/>
              <a:t>This includes both State and Federal regulations.</a:t>
            </a:r>
          </a:p>
          <a:p>
            <a:r>
              <a:rPr lang="en-US" dirty="0" smtClean="0"/>
              <a:t>It provides valuable information regarding disposal companies, waste reduction,  links to State and Federal regulations, emergency preparedness and reporting, links to sign up for regulatory updates, and much more.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1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updated?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links were checked and updated as needed.</a:t>
            </a:r>
          </a:p>
          <a:p>
            <a:r>
              <a:rPr lang="en-US" dirty="0" smtClean="0"/>
              <a:t>The satellite accumulation regulations were removed from the packet but a link was created to access the </a:t>
            </a:r>
            <a:r>
              <a:rPr lang="en-US" dirty="0" smtClean="0"/>
              <a:t>regulations.</a:t>
            </a:r>
            <a:endParaRPr lang="en-US" dirty="0" smtClean="0"/>
          </a:p>
          <a:p>
            <a:r>
              <a:rPr lang="en-US" dirty="0" smtClean="0"/>
              <a:t>Some of the regulation summaries were reworded but no substantial changes were made.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70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didn’t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summary tables were not changed for hazardous wastes or universal wastes.</a:t>
            </a:r>
          </a:p>
          <a:p>
            <a:r>
              <a:rPr lang="en-US" dirty="0" smtClean="0"/>
              <a:t>The hazardous waste large quantity generator (LQG), small quantity generator (SQG) and conditionally exempt small quantity generators (CESQG) requirements did not change.</a:t>
            </a:r>
          </a:p>
          <a:p>
            <a:r>
              <a:rPr lang="en-US" dirty="0" smtClean="0"/>
              <a:t>Universal waste small quantity handlers (SQH) and large quantity handler (LQH) </a:t>
            </a:r>
            <a:r>
              <a:rPr lang="en-US" dirty="0" smtClean="0"/>
              <a:t>requirements </a:t>
            </a:r>
            <a:r>
              <a:rPr lang="en-US" dirty="0" smtClean="0"/>
              <a:t>have also not changed.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get to the packet?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 can get a copy of the CA packet by clicking here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www.state.nj.us/dep/enforcement/CAVPacket%20Master.pdf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Or by visiting the Hazardous </a:t>
            </a:r>
            <a:r>
              <a:rPr lang="en-US" dirty="0"/>
              <a:t>Waste Home page at: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www.nj.gov/dep/enforcement/hw.html</a:t>
            </a:r>
            <a:endParaRPr lang="en-US" dirty="0" smtClean="0"/>
          </a:p>
          <a:p>
            <a:pPr lvl="1"/>
            <a:r>
              <a:rPr lang="en-US" dirty="0" smtClean="0"/>
              <a:t>On the right hand side of this page under Divisions and programs click on hazardous waste.</a:t>
            </a:r>
          </a:p>
          <a:p>
            <a:pPr lvl="1"/>
            <a:r>
              <a:rPr lang="en-US" dirty="0" smtClean="0"/>
              <a:t>Click on more information on hazardous waste link near bottom of the page</a:t>
            </a:r>
          </a:p>
          <a:p>
            <a:pPr lvl="1"/>
            <a:r>
              <a:rPr lang="en-US" dirty="0" smtClean="0"/>
              <a:t>On the right hand side of the center column of this page there is a list of links and you will find the CA packet link there.</a:t>
            </a:r>
          </a:p>
        </p:txBody>
      </p:sp>
    </p:spTree>
    <p:extLst>
      <p:ext uri="{BB962C8B-B14F-4D97-AF65-F5344CB8AC3E}">
        <p14:creationId xmlns:p14="http://schemas.microsoft.com/office/powerpoint/2010/main" val="228611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Please take note!!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important to know that not all applicable regulations are covered in this packet; however, there are links to the regulations (both State and Federal) that should be review to ensure your facility is aware of all regulatory requirements.</a:t>
            </a:r>
          </a:p>
          <a:p>
            <a:r>
              <a:rPr lang="en-US" dirty="0" smtClean="0"/>
              <a:t>Additionally it is important to know that if you have trouble understand the regulations or if need help determining whether your facility is operating in compliance with regulations  that </a:t>
            </a:r>
            <a:r>
              <a:rPr lang="en-US" dirty="0" smtClean="0"/>
              <a:t>you can </a:t>
            </a:r>
            <a:r>
              <a:rPr lang="en-US" dirty="0" smtClean="0"/>
              <a:t>contact the NJDEP Bureau of Hazardous and request a compliance assistant visit.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</a:t>
            </a:r>
            <a:r>
              <a:rPr lang="en-US" dirty="0" smtClean="0"/>
              <a:t>do </a:t>
            </a:r>
            <a:r>
              <a:rPr lang="en-US" dirty="0" smtClean="0"/>
              <a:t>I request for a Compliance Assistance Visit.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Northern </a:t>
            </a:r>
            <a:r>
              <a:rPr lang="en-US" dirty="0" smtClean="0"/>
              <a:t>(Bergen</a:t>
            </a:r>
            <a:r>
              <a:rPr lang="en-US" dirty="0"/>
              <a:t>, Essex, Hudson, Hunterdon, Morris, Passaic, Somerset, Sussex, and </a:t>
            </a:r>
            <a:r>
              <a:rPr lang="en-US" dirty="0" smtClean="0"/>
              <a:t>Warren)</a:t>
            </a:r>
          </a:p>
          <a:p>
            <a:pPr lvl="1"/>
            <a:r>
              <a:rPr lang="en-US" dirty="0"/>
              <a:t>Jeffrey </a:t>
            </a:r>
            <a:r>
              <a:rPr lang="en-US" dirty="0" smtClean="0"/>
              <a:t>Sterling</a:t>
            </a:r>
            <a:r>
              <a:rPr lang="en-US" dirty="0"/>
              <a:t>, Supervisor 973-656-4498 </a:t>
            </a:r>
            <a:r>
              <a:rPr lang="en-US" dirty="0" smtClean="0">
                <a:hlinkClick r:id="rId3"/>
              </a:rPr>
              <a:t>Jeffrey.Sterling@dep.nj.gov</a:t>
            </a:r>
            <a:endParaRPr lang="en-US" dirty="0" smtClean="0"/>
          </a:p>
          <a:p>
            <a:r>
              <a:rPr lang="en-US" dirty="0"/>
              <a:t>Central (Mercer, Middlesex, Monmouth, Ocean, and </a:t>
            </a:r>
            <a:r>
              <a:rPr lang="en-US" dirty="0" smtClean="0"/>
              <a:t>Union)</a:t>
            </a:r>
          </a:p>
          <a:p>
            <a:pPr lvl="1"/>
            <a:r>
              <a:rPr lang="en-US" dirty="0"/>
              <a:t>Joseph </a:t>
            </a:r>
            <a:r>
              <a:rPr lang="en-US" dirty="0" smtClean="0"/>
              <a:t>Mirabella</a:t>
            </a:r>
            <a:r>
              <a:rPr lang="en-US" dirty="0"/>
              <a:t>, Supervisor 609-292-3962 </a:t>
            </a:r>
            <a:r>
              <a:rPr lang="en-US" dirty="0" smtClean="0">
                <a:hlinkClick r:id="rId4"/>
              </a:rPr>
              <a:t>Joseph.Mirabella@dep.nj.gov</a:t>
            </a:r>
            <a:endParaRPr lang="en-US" dirty="0" smtClean="0"/>
          </a:p>
          <a:p>
            <a:r>
              <a:rPr lang="en-US" dirty="0"/>
              <a:t>Southern (Atlantic, Burlington, Camden, Cape May, Cumberland, Gloucester, and </a:t>
            </a:r>
            <a:r>
              <a:rPr lang="en-US" dirty="0" smtClean="0"/>
              <a:t>Salem)</a:t>
            </a:r>
          </a:p>
          <a:p>
            <a:pPr lvl="1"/>
            <a:r>
              <a:rPr lang="en-US" dirty="0"/>
              <a:t>Jeffrey </a:t>
            </a:r>
            <a:r>
              <a:rPr lang="en-US" dirty="0" smtClean="0"/>
              <a:t>Salabritas</a:t>
            </a:r>
            <a:r>
              <a:rPr lang="en-US" dirty="0"/>
              <a:t>, Supervisor 856-614-3650 </a:t>
            </a:r>
            <a:r>
              <a:rPr lang="en-US" dirty="0" smtClean="0">
                <a:hlinkClick r:id="rId5"/>
              </a:rPr>
              <a:t>Jeffrey.Salabritas@dep.nj.gov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4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616</TotalTime>
  <Words>471</Words>
  <Application>Microsoft Office PowerPoint</Application>
  <PresentationFormat>On-screen Show (4:3)</PresentationFormat>
  <Paragraphs>41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Compliance Assistance Packet Update</vt:lpstr>
      <vt:lpstr>What does the Compliance Assistance Packet Cover?</vt:lpstr>
      <vt:lpstr>What was updated?</vt:lpstr>
      <vt:lpstr>What didn’t change?</vt:lpstr>
      <vt:lpstr>How do I get to the packet?</vt:lpstr>
      <vt:lpstr>Please take note!!</vt:lpstr>
      <vt:lpstr>How do I request for a Compliance Assistance Visit.</vt:lpstr>
      <vt:lpstr>Questions?</vt:lpstr>
    </vt:vector>
  </TitlesOfParts>
  <Company>NJDEP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Assistance Packet Update</dc:title>
  <dc:creator>Brian Veit</dc:creator>
  <cp:lastModifiedBy>Brian Veit</cp:lastModifiedBy>
  <cp:revision>21</cp:revision>
  <cp:lastPrinted>2015-10-13T14:59:00Z</cp:lastPrinted>
  <dcterms:created xsi:type="dcterms:W3CDTF">2015-09-18T18:28:31Z</dcterms:created>
  <dcterms:modified xsi:type="dcterms:W3CDTF">2015-10-14T14:11:34Z</dcterms:modified>
</cp:coreProperties>
</file>